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78400" cy="3683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371600" y="7874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371600" y="1473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371600" y="1600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371600" y="20574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371600" y="2184400"/>
            <a:ext cx="0" cy="195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022600" y="787400"/>
            <a:ext cx="0" cy="189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022600" y="2882900"/>
            <a:ext cx="0" cy="1257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686300" y="787400"/>
            <a:ext cx="0" cy="335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066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2" name=""/>
          <p:cNvSpPr/>
          <p:nvPr/>
        </p:nvSpPr>
        <p:spPr>
          <a:xfrm>
            <a:off x="2679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4241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4" name=""/>
          <p:cNvSpPr/>
          <p:nvPr/>
        </p:nvSpPr>
        <p:spPr>
          <a:xfrm>
            <a:off x="8124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5" name=""/>
          <p:cNvCxnSpPr/>
          <p:nvPr/>
        </p:nvCxnSpPr>
        <p:spPr>
          <a:xfrm>
            <a:off x="622300" y="1060450"/>
            <a:ext cx="742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696213" y="1212850"/>
            <a:ext cx="4479036" cy="28575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7" name=""/>
          <p:cNvCxnSpPr/>
          <p:nvPr/>
        </p:nvCxnSpPr>
        <p:spPr>
          <a:xfrm>
            <a:off x="1371600" y="1212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371600" y="1473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371600" y="1600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1371600" y="205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371600" y="21844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3022600" y="1212850"/>
            <a:ext cx="0" cy="14668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3022600" y="2882900"/>
            <a:ext cx="0" cy="1200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4686300" y="1212850"/>
            <a:ext cx="0" cy="287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766063" y="1562100"/>
            <a:ext cx="1211072" cy="584200"/>
          </a:xfrm>
          <a:prstGeom prst="rect"/>
          <a:solidFill>
            <a:srgbClr val="FFFFFF"/>
          </a:solidFill>
          <a:ln w="762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 b="1">
                <a:latin typeface="Nimbus Sans"/>
              </a:rPr>
              <a:t>request</a:t>
            </a:r>
          </a:p>
        </p:txBody>
      </p:sp>
      <p:sp>
        <p:nvSpPr>
          <p:cNvPr id="26" name=""/>
          <p:cNvSpPr/>
          <p:nvPr/>
        </p:nvSpPr>
        <p:spPr>
          <a:xfrm>
            <a:off x="1758416" y="2222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7" name=""/>
          <p:cNvCxnSpPr/>
          <p:nvPr/>
        </p:nvCxnSpPr>
        <p:spPr>
          <a:xfrm>
            <a:off x="1377950" y="2470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571750" y="2622550"/>
            <a:ext cx="2565400" cy="1028700"/>
          </a:xfrm>
          <a:prstGeom prst="rect"/>
          <a:solidFill>
            <a:srgbClr val="C8C8C8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9" name=""/>
          <p:cNvCxnSpPr/>
          <p:nvPr/>
        </p:nvCxnSpPr>
        <p:spPr>
          <a:xfrm>
            <a:off x="3022600" y="2622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3022600" y="28829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4686300" y="26225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3517468" y="29210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33" name=""/>
          <p:cNvCxnSpPr/>
          <p:nvPr/>
        </p:nvCxnSpPr>
        <p:spPr>
          <a:xfrm>
            <a:off x="3028950" y="31559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3431971" y="3289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5" name=""/>
          <p:cNvCxnSpPr/>
          <p:nvPr/>
        </p:nvCxnSpPr>
        <p:spPr>
          <a:xfrm flipH="1">
            <a:off x="3028950" y="3524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616200" y="26670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7" name=""/>
          <p:cNvSpPr/>
          <p:nvPr/>
        </p:nvSpPr>
        <p:spPr>
          <a:xfrm>
            <a:off x="1972335" y="36957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377950" y="39433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740663" y="1257300"/>
            <a:ext cx="11885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query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